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 smtClean="0"/>
              <a:t>Movimiento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Sra. Anlinés Sánchez Otero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Otros tipos de movimiento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 smtClean="0"/>
              <a:t>Movimiento vibratorio</a:t>
            </a:r>
            <a:endParaRPr lang="es-P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2952442"/>
            <a:ext cx="4641819" cy="308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2" y="2952442"/>
            <a:ext cx="5188182" cy="31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Distancia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2707"/>
            <a:ext cx="9728796" cy="865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Para describir el movimiento es importante indicar cuan lejos el cuerpo u objeto se movió o sea la </a:t>
            </a:r>
            <a:r>
              <a:rPr lang="es-PR" sz="2400" dirty="0"/>
              <a:t>d</a:t>
            </a:r>
            <a:r>
              <a:rPr lang="es-PR" sz="2400" dirty="0" smtClean="0"/>
              <a:t>istancia recorrida.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s-P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62129" y="2704953"/>
            <a:ext cx="68386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Distancia</a:t>
            </a:r>
            <a:r>
              <a:rPr lang="en-US" sz="2800" dirty="0"/>
              <a:t>:</a:t>
            </a:r>
            <a:endParaRPr lang="es-PR" sz="2800" dirty="0"/>
          </a:p>
          <a:p>
            <a:r>
              <a:rPr lang="en-US" dirty="0"/>
              <a:t>		</a:t>
            </a:r>
            <a:endParaRPr lang="es-P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64459" y="3345445"/>
            <a:ext cx="6434021" cy="125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Magnitud</a:t>
            </a:r>
            <a:r>
              <a:rPr lang="en-US" sz="2400" dirty="0" smtClean="0"/>
              <a:t> </a:t>
            </a:r>
            <a:r>
              <a:rPr lang="en-US" sz="2400" dirty="0" err="1" smtClean="0"/>
              <a:t>escalar</a:t>
            </a:r>
            <a:endParaRPr lang="en-US" sz="2400" dirty="0" smtClean="0"/>
          </a:p>
          <a:p>
            <a:pPr lvl="1"/>
            <a:r>
              <a:rPr lang="en-US" sz="2400" dirty="0" err="1" smtClean="0"/>
              <a:t>Indica</a:t>
            </a:r>
            <a:r>
              <a:rPr lang="en-US" sz="2400" dirty="0" smtClean="0"/>
              <a:t> </a:t>
            </a:r>
            <a:r>
              <a:rPr lang="en-US" sz="2400" dirty="0" err="1" smtClean="0"/>
              <a:t>cantidad</a:t>
            </a:r>
            <a:r>
              <a:rPr lang="en-US" sz="2400" dirty="0" smtClean="0"/>
              <a:t> </a:t>
            </a:r>
            <a:r>
              <a:rPr lang="en-US" sz="2400" dirty="0" err="1" smtClean="0"/>
              <a:t>pero</a:t>
            </a:r>
            <a:r>
              <a:rPr lang="en-US" sz="2400" dirty="0" smtClean="0"/>
              <a:t> no </a:t>
            </a:r>
            <a:r>
              <a:rPr lang="en-US" sz="2400" dirty="0" err="1" smtClean="0"/>
              <a:t>dirección</a:t>
            </a:r>
            <a:endParaRPr lang="es-P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45" y="4324752"/>
            <a:ext cx="1924050" cy="2381250"/>
          </a:xfrm>
          <a:prstGeom prst="rect">
            <a:avLst/>
          </a:prstGeom>
        </p:spPr>
      </p:pic>
      <p:pic>
        <p:nvPicPr>
          <p:cNvPr id="1026" name="Picture 2" descr="http://t2.gstatic.com/images?q=tbn:ANd9GcRha1T76FoG7TAHJPLzVI5qfr3Gn8lrpt3uyg-CLuuoXgpi-_PHZqKQ6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5" y="5686826"/>
            <a:ext cx="6748128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Rha1T76FoG7TAHJPLzVI5qfr3Gn8lrpt3uyg-CLuuoXgpi-_PHZqKQ6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5" y="4562877"/>
            <a:ext cx="3666747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823" y="4562877"/>
            <a:ext cx="213360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207" y="4456275"/>
            <a:ext cx="1230551" cy="12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Movimiento</a:t>
            </a:r>
            <a:br>
              <a:rPr lang="es-PR" dirty="0" smtClean="0"/>
            </a:br>
            <a:r>
              <a:rPr lang="es-PR" dirty="0" smtClean="0"/>
              <a:t>¿Cómo sabemos que un cuerpo se movió?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06859"/>
          </a:xfrm>
        </p:spPr>
        <p:txBody>
          <a:bodyPr>
            <a:noAutofit/>
          </a:bodyPr>
          <a:lstStyle/>
          <a:p>
            <a:r>
              <a:rPr lang="es-PR" sz="2400" dirty="0" smtClean="0"/>
              <a:t>Definición:</a:t>
            </a:r>
          </a:p>
          <a:p>
            <a:pPr marL="457200" lvl="1" indent="0">
              <a:buNone/>
            </a:pPr>
            <a:r>
              <a:rPr lang="es-PR" sz="2400" dirty="0" smtClean="0"/>
              <a:t>Movimiento</a:t>
            </a:r>
            <a:r>
              <a:rPr lang="es-PR" sz="2400" dirty="0" smtClean="0">
                <a:sym typeface="Wingdings" panose="05000000000000000000" pitchFamily="2" charset="2"/>
              </a:rPr>
              <a:t> ocurre cuando un cuerpo cambia su posición relativa respecto a un punto de referencia.</a:t>
            </a:r>
          </a:p>
          <a:p>
            <a:pPr lvl="1"/>
            <a:endParaRPr lang="es-PR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s-PR" sz="2400" dirty="0" smtClean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595" y="3797637"/>
            <a:ext cx="8384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PR" sz="2400" dirty="0" smtClean="0">
                <a:sym typeface="Wingdings" panose="05000000000000000000" pitchFamily="2" charset="2"/>
              </a:rPr>
              <a:t>¿Qué </a:t>
            </a:r>
            <a:r>
              <a:rPr lang="es-PR" sz="2400" dirty="0">
                <a:sym typeface="Wingdings" panose="05000000000000000000" pitchFamily="2" charset="2"/>
              </a:rPr>
              <a:t>es un punto de referencia?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8192" y="4536301"/>
            <a:ext cx="8242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PR" sz="2400" dirty="0">
                <a:sym typeface="Wingdings" panose="05000000000000000000" pitchFamily="2" charset="2"/>
              </a:rPr>
              <a:t>Es un objeto o lugar en el espacio que se mantiene en la misma posición. </a:t>
            </a:r>
            <a:endParaRPr lang="es-PR" sz="2400" dirty="0" smtClean="0">
              <a:sym typeface="Wingdings" panose="05000000000000000000" pitchFamily="2" charset="2"/>
            </a:endParaRPr>
          </a:p>
          <a:p>
            <a:pPr lvl="2"/>
            <a:endParaRPr lang="es-PR" sz="2400" dirty="0">
              <a:sym typeface="Wingdings" panose="05000000000000000000" pitchFamily="2" charset="2"/>
            </a:endParaRPr>
          </a:p>
          <a:p>
            <a:pPr lvl="2"/>
            <a:r>
              <a:rPr lang="es-PR" sz="2400" b="1" dirty="0">
                <a:sym typeface="Wingdings" panose="05000000000000000000" pitchFamily="2" charset="2"/>
              </a:rPr>
              <a:t>El punto de referencia nos ayuda a distinguir si un objeto está en reposo o se mueve.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Punto</a:t>
            </a:r>
            <a:r>
              <a:rPr lang="en-US" dirty="0" smtClean="0"/>
              <a:t> de Referencia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971" y="2756078"/>
            <a:ext cx="5452614" cy="25757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75581" y="2212104"/>
            <a:ext cx="4184034" cy="3880773"/>
          </a:xfrm>
        </p:spPr>
        <p:txBody>
          <a:bodyPr>
            <a:normAutofit/>
          </a:bodyPr>
          <a:lstStyle/>
          <a:p>
            <a:r>
              <a:rPr lang="es-PR" sz="2400" dirty="0" smtClean="0"/>
              <a:t>Si deseamos saber si la motora se movió o no debemos tener un punto de referencia.</a:t>
            </a:r>
          </a:p>
          <a:p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/>
              <a:t>	¿Cuál seria el punto de    	referencia en este caso?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6522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na.edu.ve/SegundaEtapa/tecnologia/imagenes/animpercarr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732664"/>
            <a:ext cx="7638673" cy="5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de </a:t>
            </a:r>
            <a:r>
              <a:rPr lang="en-US" dirty="0" err="1" smtClean="0"/>
              <a:t>referencia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40" y="160193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de </a:t>
            </a:r>
            <a:r>
              <a:rPr lang="es-PR" dirty="0" smtClean="0"/>
              <a:t>Coordenadas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1953"/>
            <a:ext cx="7552813" cy="3880773"/>
          </a:xfrm>
        </p:spPr>
        <p:txBody>
          <a:bodyPr>
            <a:normAutofit/>
          </a:bodyPr>
          <a:lstStyle/>
          <a:p>
            <a:r>
              <a:rPr lang="es-PR" sz="2400" dirty="0" smtClean="0"/>
              <a:t>Se utiliza para asignar números en la posición de un punto del marco de referencia</a:t>
            </a:r>
          </a:p>
          <a:p>
            <a:pPr lvl="1"/>
            <a:r>
              <a:rPr lang="es-PR" sz="2400" dirty="0" smtClean="0"/>
              <a:t>Formado por rectas identificadas por x, y o z</a:t>
            </a:r>
          </a:p>
          <a:p>
            <a:pPr lvl="1"/>
            <a:r>
              <a:rPr lang="es-PR" sz="2400" dirty="0" smtClean="0"/>
              <a:t>Perpendiculares</a:t>
            </a:r>
          </a:p>
          <a:p>
            <a:pPr lvl="1"/>
            <a:r>
              <a:rPr lang="es-PR" sz="2400" dirty="0" smtClean="0"/>
              <a:t>Coinciden en punto llamado origen.</a:t>
            </a:r>
            <a:endParaRPr lang="es-PR" sz="2400" dirty="0"/>
          </a:p>
        </p:txBody>
      </p:sp>
      <p:sp>
        <p:nvSpPr>
          <p:cNvPr id="4" name="AutoShape 2" descr="data:image/jpeg;base64,/9j/4AAQSkZJRgABAQAAAQABAAD/2wCEAAkGBhISEBUUEBQWFRUVGBMWFxYUFBQWFxcUFxgYFBQXFRcYHCYeGBkjGRcXHy8gIygpLCwsFR4xNTAqNSYrLCkBCQoKDgwOGg8PGi0jHyQvKSwqKSosKiwpLiwsLCksNSksLCwpKSktKSksKSksKSwpLCwpLCksMCwpLCksLCkvLP/AABEIARgArAMBIgACEQEDEQH/xAAcAAEAAQUBAQAAAAAAAAAAAAAABQMEBgcIAQL/xABDEAABBAECBAQDBAQLCQEAAAABAAIDEQQSIQUTMUEGByJRMmFxFIGRoUJScsEjM2SSsbPD0dPh8BUlQ1NidJOi8TT/xAAbAQEBAQADAQEAAAAAAAAAAAAABAMBAgUGB//EAC4RAAICAQMDAQYGAwAAAAAAAAABAgMRBBIhBTEyQRMUIlGBoQZCYZGx0RZx4f/aAAwDAQACEQMRAD8A3iiIgCIiAIiIAiIgCK14hxSKBmueRsbd6L3AWQC6m38RoE0LOyxDO82cZpIhjlloOp1NYwuBIAtx1aTQOoNOx7nZZzshDyeDKy6Ffm0jOUWqs3zdyXaeTBEzrqD3PlvpWkt5emt+t3Y6VvTHmpm948f+bL/iKd66hev8kkupadfm+zNsotSO8183/lwD6sl/xVIYXm68aBNjtP67o5C33+CNzT8ti/33Ra2l/mOY9R07/N9mbLRYxwrzFwptnP5LqsiamDvfrvRsB79wsnVUZxmsxeSyE4zWYvIREXY7hERAEREAREQBERAEVnxTi8OMzXkSNjbdAuPU9aaOrjQJoWdisbzPNHDZYYJZSCB6GUDfUtc8tBA/cuk7IQ8mkZzthX5tL/ZmC1n4u8zXanQ4NADY5Fg31DhE2qrp6796HRyh/FfjmbMGhgMEQLra15LpOoGsgCm6erBYsmy4UsaDAF5Wq6gvGr9/6PE1nVF4Uv6/0J3uke6SQl73buc424/Uneh2HQdqVKQ0FWQxrx3Jt5Z4Tm28yIc8XEbvUFK4/HIHAagRt1B6/cVY8U4VG5tk07oKHVWkHAmuY438G+5om+zR3VajVYs85Prulfhuzq1LuqW1dst4Tf3f/SfM0TvgeD8jsqbowsQyMN7HHl6iOu17fVes4nkN+Y+lrn3TPMJHk6vo1ultlTJ4lHhoyp+3VTXhbxpNhuAaS+CwXRE2NPQ8q/gPehsSN+pKwdk08g3poN/Xptsr/GaWgNd1CRUqXui+f0Lo9C6lpqfeowlju+PT547tfQ6P4NxaPJgZNEfS8A1YJaf0muokagbB+ivVorwL4qOHlN1OqCUhkgc6mtJIDZfYEGgSa9JNn0it6r3aLlbDcW6a9XQ3fuERFuUhERAEREAWD+OPMIYzuRi6XTfpuO7YhWwoHeToa6AbnsDO+M+O/ZMKWZpAeBpZfTmO9LOxuibrvVbLnyKck9ST1JJJJJ3JJO5JO5J6kqLV3yrWI92efrtRKqO2HdkvkZT5X65XukeQBqebdXYX2HehQsnbdfIaT0VmJyvWZdHZeBJSk8s+XnGcnmXLJB+FIBZaqXLcvY+LPOxKrR5fvus3Fmbi0UxGV6pnHy2EdlbZoZ1b+S6MzaMf4rDIdLowHFuq2nvdUR9K/NQzcmdrv4p9/smllT6Xzaorv2R2tZPpum/ifWdPoVFeHFZx9Xn+SG4PFIHudI3SCKAPXrZ2+5XPEcZhY52kWBe3X/NSWgL5dAF1drct3Y83UdUt1Or97t8sp49OPQx1vFWNI0O3FG/mvc/jYf6rtx6/Mq6zvDUbySCWE+1V+CtcPw0Y36i4PA6XYIPY0rVZS1nP0P0T/OKp1ducdsfbPyK824o9xR/euhfBfE35HD8eWS9ToxqJIJLm2wuJAG7i3V0/SWgMjCf7Lb3k9OwcPERc3ma53mPUNYaX/EW9a3G/zCq0E1lrJ8Z0yxOTSZniIi9Y9sIiIAiIgMC86nuHDCW6dPNi16rur9Oitr1abvtfeloiHOpdQeKODfa8OeDvJG5oJJADqthJG9agL+VrlPMxZIpHRytLHsOlzXCi1w6gqTUV7nkh1VSk0yUPEbCMy1Dh6qROJNDclRulEXu257YrLZOx5Ku2ZKiYsaShfX69lVDi3qpJVr0Ntb0PV6aHtJ1yUeOWsd/n8vkTEeSVV+0WomPIVy2VTyrPn5VF7rXupWolX2JFm4mTgXAkX1zlbcxfL5VxtONhVfNSpjOAKtpXbKNncVvCpMoroUu5kzfEO1ENI+YCpHLB9QoVRFdiNwR3BB3seyxJ85C+RxAhb+6eqKfcfVG7PLjxzNJkNxJncxpa8te7d4LQ0gOcTu2g7qC6yN6Wz1zX5Yca5fFsdz+ji6LqRRkGlp2Bv1UK+fVdKL2dPuUMSeWfQaXcq0pPLQREVBUEREBacV4k3Hgkmk+GNrnkWATQuhqIFnoLPUhcreIeIOyMiSaStchL3V0s9h8gKAvegOq6A83stzOFSaa9b4WOsX6XPF/euc8h1uKkvb3JEWok9yRQUlwXTqOogbdSo1FjKO5YK+maqOl1ULpLt/RluHxRrNQ9JDhVkXXzCi+IZQrb32UHqf8A6K+233KyWnUXnJ9frvxHTbRZXhPcmiQiyleRZKhtS+2TEJKpM/Np0pk8zIVZsygWZauWZanlSSy07JbmrwyqN+0r37Qs/ZGfsS9fKrSYqm6dUnTLSMMGsK2ilO1WZCupJFbucq4ZLa84PuHa77gj7iurvDOc6bDglk+N8UTnWNNuLQXEDsCbI+RC5d8P8FfmZUWPHs6RwbdXpb1e8ixYa2z1F1Vi11hi4rY42xxjSxjWtaB2a0aWj7gAFXSnyy7TxayyqiIqCoIiIDG/MTgLszh00UYuSg+MWRcjDqaPndVR2shcuufa7GWm/M3yhlkmflYADy/1SQbB2skAui6Ag2XEEjcE2dVDKyG7lGFte7lGmyV6vMiF0biyRrmObsWvaWuB60WmiD9VTD1PtJtpVRUwV7qXGDjB9ovuHHc4Eitv9fuVAlMHO1pZKlr0OVElNa52nG0uOaV7zirfmJzF12nGwuDOV5zSrfWmtc7BsKxcqmJivlkbHE0ve8hrWtFlzj0AVbgfA58yZsOM3XI66BcGimjUSXHbouhfLzywi4aDI9wlyXCjJpoMaerIwd6vq47n2A2WkK8msKmz58svLhvDozJL6sqRtPIPpY2w7ls99wCXdyNtgFnKIqUsFiWFhBERcnIREQBERAQPizw/jzwvfLhsypGt9DDpa92k6msEh3aL+fc7HoudOPeGnMc57saXEjaS062zloOogapZRpc7oLbQNWBuuqVjfj7xcOHYbptIc8kMjaSQDIQSLI7AAuPuGrrJZOVHc8Yycy/7OYfhkB/ArxvCDTiXWQPTpaDbrGziXDSKvcajdbb2JDjXjDNy5WS5Mut0ZcYwWR6GagA6mFuk3pHW+i+/DfEMfntbns1QySW97HOjezVQLgWbcsbksqutbgBYZjkqloJKOWixwozG97Tu3enUQHUSARe4sG6IBVhmRlrjfQmx7LoLI8jsRziW5GSxp6MDoXAfQvjLj95K1txfgObwnKa82wteeTkMHok2uqs1besbvZ3xAWuzhgkcE47TBI8dzhYGyPxXgXpKyDOzHzSySyaQ6R73kNFNtxLth7b/ADO25Jsr3Ew+dJHFq0818cWqr08x7Y9VWLrVdWLrqF1wdfYLA4jwyPHDa3BYwkmr1FoLh9LOyiC+Fx/VP4LOvEvlDxa9QbHO1rRtDJuK2oCQNJNbrX+bwyWGR0UzDHIw05rqsGgd626EJhpcmijKyWyEclc8Mafhf+NLyPhxB/W+9WrGkdCtz+VPgHh2ZhiecOmlDnska57wxjqBDdIDf0SHdXfF19uYrc+DSzTOvDlEuPJAYbdfqAy3am6CC0iBuk+jfS6z6iRvtX6Nnbix7A8v+HwyslixmNew6muBfYNEWLd7E/ishW6WEZMIiLk4CIiAIiIAiIgC1V588JkfFjZDG6mQOlbIKJoS8vS47UG3HRPu5vzraq+JoWvaWvAc1wIIIBBBFEEHYgjsuJLKwaVWOuakvQ4+dNvdDrddlecL4bJm5LIYW2+UhooGmju51WQ1o3J9gujpvK3hTnFxw4rcSTWtosmzQDgAPkNlM8L8OYuN/wDngiiOkMtkbGuLRWxcBZ6DqeyxVJ6M+otppIkQoLxxBE7h+Tz2sewRPdTzpGtoJj9QILTr00QQb6KdWKeZ7j/syVgbfMMcfWtOp7fV0N1XRbN4R5aOeq2U34LxmycSxGP6GZh2NbsBkb/7MarnI8ES8svicH6QCW1pNf8ATub+myuPK/Fa/i0AeD6Oa8b1T2sNX+J2U8JKT4NpJpcnQi5Y8aYhi4hlRys0uM8rwd/ge8yNI9wWuH5rqdQ3HPB+HmOa7KgZK5gIa51ggE3VggkX2PufcracNywd9LqPYT3YycvMfEGkHcnv3H0U/wCXPiSfFz4BG93KllZG+PUQx4kc2PVp3AcPSbq/TV0VlvHfIOd2RI7ElgbC5xcxsnMDmA76PSxwIHQG+gFq88G+SU8GZHNmSwuZEQ8Ni5hLpGkFl6mtpoPq2vdoCwjVKLPVv11N1eGl27JG4kRFUeAEREAREQBERAEREAREQBERAFgvmhK0/ZYyDfMkkB2oBjOWQe9nnCv2T8rzpaz8bTcziOn1VFGxtE+m3Fzy5gvuHNBND4B7BZXPEGaVrMilEKgPzI/JWHgfhN8ZbKygGRTOeN7N1GKrvbhf0KkeIDRGxvcjUfv6fkvjy7f/ALzeP5PJ/WwqPT+ZRb4m0kRF6JGEREAREQBERAEREAREQBERAEREARFhvmhlluNFGK0zTNY++7WsfLXtu5gH0XEnhZOUsvBW4l48hMcrccyOkAc1j2xamF9UHML3NY9oO/xAGuu9rWXA+CZLZ2y5GS596nyNLR/CSOuyXHetx+Aqhssk4bM1oOoXtQ+qt8uel587pT4K41qPJU4rla3EjYdAPYBXnllgas2ebV8ETY9Ndea/Xd3tXJqq31dq3gTPYKynys/jMr6Y39M67UL4ji3xNhIiK8kCIiAIiIAiIgCIiAIiIAiIgCIiALA/N9rhiwSCtMc7S7eqDo5I20O/qe1Z4o/j/A48zHfBNel46trU0jdrmkg04HdcNZWDlPDNQ4fEA6j9F88Uzm9ivmbyx4tC9zImxSsHwvEoZY7W124Ndtx8z1WI3kyS8tw0ua4tc09WuaaeD8wQQoXS1yylWJ9jK8Z9tU95bs/3o8/yaT+tgUPBhlsYsqW8KZ/2fMjeRbJP4Bxqy3W5ug9emsNHf4vvHFTSmjmazE2yiIvQJAiIgCIiAIiIAiIgCIiAIiIAiIgLTinFI8eIySk6RQ2FkkkAADubPRas4v5nSsmfJzDGC3SyAct4bR+NxLfjPfsOm/UyPmlx+pWx1bIAJHkdRI+2t7bUwnvvzO2nfX/P4dK4SPc5r+tj39z9/dTWzecIppgnjJmXijxXxafHbyceTHiMcZkkY081zyy5Q0WXRx2autXouxa13w3Plxm2Mcua+tLgCfT0AGnp/wDF0F4VynSYUL6LtTLt59R3Is7D2tYP4u4ixvEmwRtaCWF0mn/mH1C/npAv9r5LrZL4cs0qp3ykoemXn9F6mMYpzp2Bxa2FnbWNz9G7u/GlJwZjYwyKQh+sFriWind+n0UkfhKx7JwOdkRRh4YXPpriQAH6XcuyQdi/S3pfqob0pl8bwcv4Vk2b4O42d8eZ5c8eqJ73AmSPc6fcuYKsmyQQbPqrK1qfh2W4wiQWyaFwNWbDmuLZI3aTuNQLXC9wTv0K2NwDjjcqHW0FpGzmnfS6g7Z1U4EEEH2O4BsC2mzctr7omshjldiSREW5kEREAREQBERAEREAREQBERAaM4zmvZNPMQJGOnyBKGjcBsjo2nSOoDGgH6WozJ4PhzRa8d8ba9Wk9L+nZbT8SeBiZHZOERznnVJHI93Ll9IHp68t/pG42O99iMa4N5VtyJMj7bj/AGdhADNBZq5rqLpY3tJpoaGgtcC0nsKOqOVLlJ/yXUal0tTg+UYnD5uZkUDYWGNoY3SHNYNVD8r+dK08JskmyXTykl1O3JJNv7k9z1WX+I/J/CwsHJna6WWRjAWGVzaYdQBIDGtBNHvdUo7w7g8uFt/E71H7+g/BZ2Q2Ll5LbdcrU4VRUU++ElkmT8J+ig5GXkQf9xi/lPGVOn4Ssb4tM9nrjoPYWvYSAQHsIcwkHYjUBss6/Iin2JvifEdM2W/f1yzbOqwGER/hbCfoQs78BcCGPitcS8vmbFI/mNY1zCWA8oU1pDWuLtnWQXO9ytUuxAY44Q7QH8qEOq9PMLYgasXWq6sXXZb7VdKy3InseEkERFSYhERAEREAREQBERAEREAREQBERAYh5pY+vAo9psc/hICsOiGw+iyrzT1cnHAJAM/qAJojlSkBw770d+4CxZvVQ6l/EVU9i5b0Kx/ikOoUO+34rIGnYqL/AOK36kqePBsy54e1kGVjyzOcI2O1EsGog6S1uoAE6fVZregtvRStc0OaQ5rgCCCCCDuCCOoI7rUfHclvJaAAD3+ayryt4iHYz4L3hfYF/wDDltzDQAAGoSN6k+gnuq9PPjBPdH1M1REVZOEREAREQBERAEREAREQBERAEREBrzzRJM+GLOmskkWaLgccNJHSwC4A9tR9yoK91kPmb/H4f0yf7BYu2WyoL/Irq8SQYfSVj3E+JCCSNzmlzbcCAaPTZT0Ttisa8Q4Rl0Bv6439gbH9yxhjPJpLtwewZD5g+V/pYDTW/IdTf5fcsm8seJgZzmaiA+IgNP6b2lr29urWGT+cVEZ2K1kUcQ6Oc0fc23H8a/NXvgDhk7+IiRkbmRRl7nSOjOhzXNLdMZdQcSe7brSb6rermXBlZ25NxIiK4lCIiAIiIAiIgCIiAIiIAiIgCIrLi/GIcaMyTuDWi67ucaJ0sb1c6gdh7IDCPNJ9ZGH9Mr+wpYecjTMG/rAn8Ov7leeIMx2ZmGcCmtpkfpo8ppJGrc7kucfvGwVnmxfw0R+v5tP+SgtkpSK4JqJKwu2KjOLRO5biz4m04fVpv+hTvDcFzrIFjv7L5yYN1OnhmuCM8I+HZ+Kxvm57YeS90QbyTLZMbHl98xtfHVV267rbvBuFNxoGQxlxbGKBebcdySSfckk7LDPKx2iTMiDQGB0MwIuy+QPY8daqoWH6ud8q2AvTrS25RFNvOGERFodAiIgCIiAIiIAiIgCIiAKllZLY2Oe801jXOcfZrRbjt7AKqqWVitkY6OQamPa5rge7XAtcNvcEoDXfGPMDIntmGwxNNjW4AykbUWj4Y9r66juPhIpQ0fAJpHa5nOLjdvlcSaJLiAXmw2yTpGwvYLNJPLmMOPKyJ4mnoxhicG/suewur5Eqzn8qmu652Xv7HH/wlLKuyXdm8Zwj6EBO2GJtB4c7vXT8e6gc7iDGysJOw/uK2CPKLBIAechxAFuORINR7khtAX8gAq8PlVw5sb2cpzi8VrfI90jRsajcTbN29RvufddY6druzs7v0MNi4udPpNA+ypu4iSqvFvCcmBJpdrlxyCWzaS4s0i3CfQKbsCddBtexG9kM7Dq/tUP/AJAsJQcXho1jPKySvg/ifK4hHudMwMRHqNmi9hoGrBaRZBoOd7rbC1F4XxxPm4zse3sY90jpQ13K0ta5pAkrSXanAUD7rbqtpzt5JbcbgiItjMIiIAiIgCIiAIiIAiIgCIiAIiIAiIgC8pEQHqIiAIiIAiIgCIiAIiID/9k="/>
          <p:cNvSpPr>
            <a:spLocks noChangeAspect="1" noChangeArrowheads="1"/>
          </p:cNvSpPr>
          <p:nvPr/>
        </p:nvSpPr>
        <p:spPr bwMode="auto">
          <a:xfrm>
            <a:off x="9119270" y="3139225"/>
            <a:ext cx="2047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964" y="1558507"/>
            <a:ext cx="3826120" cy="4444219"/>
          </a:xfrm>
          <a:prstGeom prst="rect">
            <a:avLst/>
          </a:prstGeom>
        </p:spPr>
      </p:pic>
      <p:pic>
        <p:nvPicPr>
          <p:cNvPr id="2052" name="Picture 4" descr="http://endrino.pntic.mec.es/%7Ehotp0055/conchitavalencia/Images/arb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18" y="3487028"/>
            <a:ext cx="719303" cy="9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Tipos de movimiento Principales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23" y="1722709"/>
            <a:ext cx="2838598" cy="608368"/>
          </a:xfrm>
        </p:spPr>
        <p:txBody>
          <a:bodyPr>
            <a:normAutofit/>
          </a:bodyPr>
          <a:lstStyle/>
          <a:p>
            <a:r>
              <a:rPr lang="es-PR" sz="3200" dirty="0" smtClean="0"/>
              <a:t>Traslación</a:t>
            </a:r>
            <a:endParaRPr lang="es-PR" sz="3200" dirty="0"/>
          </a:p>
        </p:txBody>
      </p:sp>
      <p:pic>
        <p:nvPicPr>
          <p:cNvPr id="4098" name="Picture 2" descr="http://sciencehelp.zohosites.com/files/Types-of-Mo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482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06123" y="4116033"/>
            <a:ext cx="2838598" cy="60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3200" dirty="0" smtClean="0"/>
              <a:t>Rotación</a:t>
            </a:r>
            <a:endParaRPr lang="es-P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60" y="3938040"/>
            <a:ext cx="4927754" cy="25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4000" b="1" dirty="0" smtClean="0">
                <a:solidFill>
                  <a:srgbClr val="0070C0"/>
                </a:solidFill>
              </a:rPr>
              <a:t>Hay objetos que realizan los dos tipos de movimiento a la vez.</a:t>
            </a:r>
            <a:endParaRPr lang="es-PR" sz="40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122" name="Picture 2" descr="http://www.gif-animados.net/gifs2/jpeonza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25" y="842692"/>
            <a:ext cx="2885131" cy="29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Otros tipos de movimiento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 smtClean="0"/>
              <a:t>Movimiento Rectilíneo-</a:t>
            </a:r>
          </a:p>
          <a:p>
            <a:endParaRPr lang="es-PR" sz="2800" dirty="0"/>
          </a:p>
          <a:p>
            <a:endParaRPr lang="es-PR" sz="2800" dirty="0" smtClean="0"/>
          </a:p>
          <a:p>
            <a:endParaRPr lang="es-PR" sz="2800" dirty="0"/>
          </a:p>
          <a:p>
            <a:r>
              <a:rPr lang="es-PR" sz="2800" dirty="0" smtClean="0"/>
              <a:t>Movimiento Curvilíneo-</a:t>
            </a:r>
            <a:endParaRPr lang="es-P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91" y="1107370"/>
            <a:ext cx="5190013" cy="2748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58" y="4086477"/>
            <a:ext cx="3038475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29" y="4100975"/>
            <a:ext cx="3506916" cy="25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190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Movimiento</vt:lpstr>
      <vt:lpstr>Movimiento ¿Cómo sabemos que un cuerpo se movió?</vt:lpstr>
      <vt:lpstr>Punto de Referencia</vt:lpstr>
      <vt:lpstr>PowerPoint Presentation</vt:lpstr>
      <vt:lpstr>Marco de referencia</vt:lpstr>
      <vt:lpstr>Sistema de Coordenadas</vt:lpstr>
      <vt:lpstr>Tipos de movimiento Principales</vt:lpstr>
      <vt:lpstr>Hay objetos que realizan los dos tipos de movimiento a la vez.</vt:lpstr>
      <vt:lpstr>Otros tipos de movimiento</vt:lpstr>
      <vt:lpstr>Otros tipos de movimiento</vt:lpstr>
      <vt:lpstr>Distancia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</dc:title>
  <dc:creator>Anly24</dc:creator>
  <cp:lastModifiedBy>Anlines Sanchez</cp:lastModifiedBy>
  <cp:revision>16</cp:revision>
  <dcterms:created xsi:type="dcterms:W3CDTF">2013-09-24T00:36:12Z</dcterms:created>
  <dcterms:modified xsi:type="dcterms:W3CDTF">2015-03-05T14:17:43Z</dcterms:modified>
</cp:coreProperties>
</file>